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41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8F0C"/>
    <a:srgbClr val="FF9900"/>
    <a:srgbClr val="FFCC00"/>
    <a:srgbClr val="FBB505"/>
    <a:srgbClr val="FFFF00"/>
    <a:srgbClr val="660066"/>
    <a:srgbClr val="CC0066"/>
    <a:srgbClr val="3A1953"/>
    <a:srgbClr val="00172E"/>
    <a:srgbClr val="F7B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195" autoAdjust="0"/>
  </p:normalViewPr>
  <p:slideViewPr>
    <p:cSldViewPr snapToGrid="0">
      <p:cViewPr varScale="1">
        <p:scale>
          <a:sx n="69" d="100"/>
          <a:sy n="69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AE939-01A9-46AA-91ED-7327B48CE76B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4D792-2ED6-4963-851B-5B334BE3F71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214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34D792-2ED6-4963-851B-5B334BE3F71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886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8CB299-CA02-4C0B-94CE-05ED0AB9B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D35C29-5080-4D55-B258-CBCB66215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0D91A3-6629-4889-BE7E-96B0D975C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EEC80-37A5-4876-8332-DB242C69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4D9F77-F3D8-4610-9133-7FB4C9A5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684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1CE9D7-62CC-4F50-9851-6983066C4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C7BD1D-066E-48BA-B099-798BFE57A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9237D3-A5BC-49D4-8BA8-DDBEBFA2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B77A2-4353-4BC5-972D-07DE2D79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A6EB7C-168C-4EC8-8462-FADA1EF13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9973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85C478-FFF1-4989-AECA-D3D81BC69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68FC22-27CA-40D2-A07D-D8DE40418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4B97E6-2EC6-4D5B-866F-82DC8CB76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1989B-F268-4827-96FA-2D70AA9C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8C92E6-6741-4F9E-9B9C-4D4457CD0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533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A814F-5D66-4378-9B0F-A54643847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7236C7-69DC-489F-8FF5-92F876774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D58D85-4311-4951-B25E-0E541E2EB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6F527-43D5-4AE3-A049-3F50682E6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CCB46E-2C92-4991-8FE3-91A96555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25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E0CC3D-6683-4A37-8BB7-B59C0AA9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5E2E6F-77F6-4AE1-BCC6-1768AA49A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46A51A-2795-439F-ABE8-B4D83E39B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48D521-5C4F-4108-8692-AB2A8E99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4ACE07-B75F-459D-B452-F8FED5BC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150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36D4F8-DF27-480A-AFDE-C14535B8A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678028-7ACB-41A9-A655-235BBE8C4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E13FC0-447C-48EA-94A4-A8BE1C316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3F68F2-ED77-41EC-8BBB-E0DAA1006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89C89D-53F0-41AB-AAB2-DDCF2D07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F4BB3B-DF94-4A9C-846F-EE85B2FF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822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D99839-6516-437D-8DF4-2CA15307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F6A5EE-3F66-4FDE-9E1B-DD63DF599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A9BDA9-3797-4A32-8DD1-8C0C43C26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DC1E19-90D4-4AD4-9942-B8126661B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AA08A45-096D-4B72-A22E-44AF98374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5893CF7-45BB-4667-AC47-7C915B396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C65D680-B9A0-4496-B956-7BCCFBF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1F6052B-D256-4812-9922-3F6A160D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791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196F0-55F2-4AF7-B374-D44A438AB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820889-B4FC-4E33-A5C2-89A77B66B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DAE0C69-4662-41C7-92F5-6D6F7940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FC5670-BC38-4AFC-B3FE-DEB80DEA4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493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45460F6-D254-48D7-B521-44341C3E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63F2E5-8BB1-48A9-AE94-8017D8B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F44010-AB4A-4534-A38A-BD0457350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667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F90CDA-C869-410C-885E-1BA642D26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578A03-6C38-4C42-AAC0-8A62C006C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CB5430-65BE-4688-88F5-22BECFB0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1A7A47-739E-4AC6-9889-88721D2F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2EA160-ACEC-4BA0-B85C-F7265BC2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73F0FC-71DF-45C8-A495-5C95F43E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349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731E2E-32DE-4073-ADE5-F2BCFB8A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3F4D740-C143-41DD-A17B-620ED47D2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8F9511-D8DA-48BF-BFF6-CFFB30779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4E9AC2-8481-4BD1-BA9F-71706988F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377651-9B95-4921-A841-D283AD6E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0448DBF-69FF-411A-9743-81D8B2DE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860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85E74C1-A199-4DA5-8199-C0FC63556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929DFC-5309-47CE-80EA-2AAEB8229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5270B7-2350-4AFD-B4F5-A5A834AD2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70B1C-3082-4311-8F8E-EBE44C386B04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BDFBFE-9425-4ABA-BE57-FE896669A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E9D08-E375-4A89-B234-00D74E4F8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89C12-4EA6-4DC7-AC66-572F6D9048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329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42" r:id="rId1"/>
    <p:sldLayoutId id="2147485443" r:id="rId2"/>
    <p:sldLayoutId id="2147485444" r:id="rId3"/>
    <p:sldLayoutId id="2147485445" r:id="rId4"/>
    <p:sldLayoutId id="2147485446" r:id="rId5"/>
    <p:sldLayoutId id="2147485447" r:id="rId6"/>
    <p:sldLayoutId id="2147485448" r:id="rId7"/>
    <p:sldLayoutId id="2147485449" r:id="rId8"/>
    <p:sldLayoutId id="2147485450" r:id="rId9"/>
    <p:sldLayoutId id="2147485451" r:id="rId10"/>
    <p:sldLayoutId id="2147485452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28F0C"/>
            </a:gs>
            <a:gs pos="32000">
              <a:srgbClr val="CC0066"/>
            </a:gs>
            <a:gs pos="100000">
              <a:srgbClr val="660066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ADC5A7F8-0209-4FE0-9F0E-69D1AFB54DE1}"/>
              </a:ext>
            </a:extLst>
          </p:cNvPr>
          <p:cNvSpPr>
            <a:spLocks noChangeAspect="1"/>
          </p:cNvSpPr>
          <p:nvPr/>
        </p:nvSpPr>
        <p:spPr>
          <a:xfrm>
            <a:off x="2316672" y="-1720465"/>
            <a:ext cx="5076000" cy="5076000"/>
          </a:xfrm>
          <a:prstGeom prst="ellipse">
            <a:avLst/>
          </a:prstGeom>
          <a:solidFill>
            <a:srgbClr val="FBB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B1D23B8D-860F-4F4F-B7E0-64801844023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742" y="5450606"/>
            <a:ext cx="1078037" cy="1078037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7BAAF1D-23FD-4780-8B3D-928D0BC1F888}"/>
              </a:ext>
            </a:extLst>
          </p:cNvPr>
          <p:cNvSpPr/>
          <p:nvPr/>
        </p:nvSpPr>
        <p:spPr>
          <a:xfrm>
            <a:off x="-16652" y="6407640"/>
            <a:ext cx="9922652" cy="46855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F81917-9FC2-49B9-B734-0A4DDAD12D80}"/>
              </a:ext>
            </a:extLst>
          </p:cNvPr>
          <p:cNvSpPr txBox="1"/>
          <p:nvPr/>
        </p:nvSpPr>
        <p:spPr>
          <a:xfrm>
            <a:off x="5532460" y="6478072"/>
            <a:ext cx="4378240" cy="3693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kumimoji="1" lang="ja-JP" altLang="en-US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行田市・</a:t>
            </a:r>
            <a:r>
              <a:rPr kumimoji="1" lang="en-US" altLang="ja-JP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(</a:t>
            </a:r>
            <a:r>
              <a:rPr kumimoji="1" lang="ja-JP" altLang="en-US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一社</a:t>
            </a:r>
            <a:r>
              <a:rPr kumimoji="1" lang="en-US" altLang="ja-JP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)</a:t>
            </a:r>
            <a:r>
              <a:rPr kumimoji="1" lang="ja-JP" altLang="en-US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行田おもてなし観光局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6640B83-1F40-4132-B7BE-999670531980}"/>
              </a:ext>
            </a:extLst>
          </p:cNvPr>
          <p:cNvSpPr txBox="1"/>
          <p:nvPr/>
        </p:nvSpPr>
        <p:spPr>
          <a:xfrm>
            <a:off x="5445455" y="6549524"/>
            <a:ext cx="687533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kumimoji="1" lang="ja-JP" altLang="en-US" sz="12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主催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050D8B-72B6-4817-B780-77888F678E4B}"/>
              </a:ext>
            </a:extLst>
          </p:cNvPr>
          <p:cNvSpPr txBox="1"/>
          <p:nvPr/>
        </p:nvSpPr>
        <p:spPr>
          <a:xfrm>
            <a:off x="2710200" y="58542"/>
            <a:ext cx="4468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行田花手水タウン</a:t>
            </a:r>
            <a:endParaRPr kumimoji="1" lang="en-US" altLang="ja-JP" sz="3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816BF46-22B0-49A1-B944-3FED90CF7F66}"/>
              </a:ext>
            </a:extLst>
          </p:cNvPr>
          <p:cNvSpPr txBox="1"/>
          <p:nvPr/>
        </p:nvSpPr>
        <p:spPr>
          <a:xfrm>
            <a:off x="2668161" y="749634"/>
            <a:ext cx="4373021" cy="1710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altLang="ja-JP" sz="8000" b="1" dirty="0">
                <a:latin typeface="Bodoni MT Condensed" panose="02070606080606020203" pitchFamily="18" charset="0"/>
                <a:ea typeface="HGP創英角ｺﾞｼｯｸUB" panose="020B0900000000000000" pitchFamily="50" charset="-128"/>
              </a:rPr>
              <a:t>K</a:t>
            </a:r>
            <a:r>
              <a:rPr kumimoji="1" lang="en-US" altLang="ja-JP" sz="8000" b="1" dirty="0">
                <a:latin typeface="Bodoni MT Condensed" panose="02070606080606020203" pitchFamily="18" charset="0"/>
                <a:ea typeface="HGP創英角ｺﾞｼｯｸUB" panose="020B0900000000000000" pitchFamily="50" charset="-128"/>
              </a:rPr>
              <a:t>itchen car</a:t>
            </a:r>
          </a:p>
          <a:p>
            <a:pPr algn="ctr">
              <a:lnSpc>
                <a:spcPts val="6000"/>
              </a:lnSpc>
            </a:pPr>
            <a:r>
              <a:rPr kumimoji="1" lang="en-US" altLang="ja-JP" sz="8000" b="1" dirty="0">
                <a:latin typeface="Bodoni MT Condensed" panose="02070606080606020203" pitchFamily="18" charset="0"/>
                <a:ea typeface="HGP創英角ｺﾞｼｯｸUB" panose="020B0900000000000000" pitchFamily="50" charset="-128"/>
              </a:rPr>
              <a:t>Gourmet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242787E-890E-4DA2-B945-F63C102C656B}"/>
              </a:ext>
            </a:extLst>
          </p:cNvPr>
          <p:cNvSpPr txBox="1"/>
          <p:nvPr/>
        </p:nvSpPr>
        <p:spPr>
          <a:xfrm>
            <a:off x="2776465" y="2290908"/>
            <a:ext cx="4168998" cy="738664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kumimoji="1" lang="ja-JP" altLang="en-US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話題の</a:t>
            </a:r>
            <a:r>
              <a:rPr kumimoji="1" lang="ja-JP" altLang="en-US" sz="24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キッチンカーグルメ</a:t>
            </a:r>
            <a:r>
              <a:rPr kumimoji="1" lang="ja-JP" altLang="en-US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endParaRPr kumimoji="1" lang="en-US" altLang="ja-JP" dirty="0"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食べつくそう！</a:t>
            </a:r>
            <a:endParaRPr kumimoji="1" lang="en-US" altLang="ja-JP" dirty="0"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6845D2A-B470-4EAD-B0D5-E7405EEB27C5}"/>
              </a:ext>
            </a:extLst>
          </p:cNvPr>
          <p:cNvSpPr txBox="1"/>
          <p:nvPr/>
        </p:nvSpPr>
        <p:spPr>
          <a:xfrm>
            <a:off x="3243413" y="3510178"/>
            <a:ext cx="3402517" cy="1397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kumimoji="1" lang="en-US" altLang="ja-JP" sz="6000" b="1" dirty="0">
                <a:solidFill>
                  <a:srgbClr val="FFFF00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2025.10.11</a:t>
            </a:r>
            <a:r>
              <a:rPr kumimoji="1" lang="en-US" altLang="ja-JP" sz="4000" dirty="0">
                <a:solidFill>
                  <a:schemeClr val="bg1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 </a:t>
            </a:r>
            <a:r>
              <a:rPr kumimoji="1" lang="en-US" altLang="ja-JP" sz="3200" dirty="0">
                <a:solidFill>
                  <a:schemeClr val="bg1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SAT</a:t>
            </a:r>
            <a:endParaRPr kumimoji="1" lang="en-US" altLang="ja-JP" sz="2800" dirty="0">
              <a:solidFill>
                <a:schemeClr val="bg1"/>
              </a:solidFill>
              <a:effectLst>
                <a:glow rad="114300">
                  <a:schemeClr val="tx1">
                    <a:alpha val="20000"/>
                  </a:schemeClr>
                </a:glow>
              </a:effectLst>
              <a:latin typeface="Bodoni MT Condensed" panose="02070606080606020203" pitchFamily="18" charset="0"/>
            </a:endParaRPr>
          </a:p>
          <a:p>
            <a:pPr algn="ctr">
              <a:lnSpc>
                <a:spcPts val="5000"/>
              </a:lnSpc>
            </a:pPr>
            <a:r>
              <a:rPr lang="en-US" altLang="ja-JP" sz="5400" dirty="0">
                <a:solidFill>
                  <a:schemeClr val="bg1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16:00</a:t>
            </a:r>
            <a:r>
              <a:rPr lang="en-US" altLang="ja-JP" sz="2800" dirty="0">
                <a:solidFill>
                  <a:schemeClr val="bg1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~</a:t>
            </a:r>
            <a:r>
              <a:rPr lang="en-US" altLang="ja-JP" sz="5400" dirty="0">
                <a:solidFill>
                  <a:schemeClr val="bg1"/>
                </a:solidFill>
                <a:effectLst>
                  <a:glow rad="114300">
                    <a:schemeClr val="tx1">
                      <a:alpha val="20000"/>
                    </a:schemeClr>
                  </a:glow>
                </a:effectLst>
                <a:latin typeface="Bodoni MT Condensed" panose="02070606080606020203" pitchFamily="18" charset="0"/>
              </a:rPr>
              <a:t>20:00</a:t>
            </a:r>
            <a:endParaRPr kumimoji="1" lang="ja-JP" altLang="en-US" sz="4400" dirty="0">
              <a:solidFill>
                <a:schemeClr val="bg1"/>
              </a:solidFill>
              <a:effectLst>
                <a:glow rad="114300">
                  <a:schemeClr val="tx1">
                    <a:alpha val="20000"/>
                  </a:schemeClr>
                </a:glow>
              </a:effectLst>
              <a:latin typeface="Bodoni MT Condensed" panose="02070606080606020203" pitchFamily="18" charset="0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4CDBD939-2A35-40A7-868F-C672F22467A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927" y="4782369"/>
            <a:ext cx="1685668" cy="1685668"/>
          </a:xfrm>
          <a:prstGeom prst="rect">
            <a:avLst/>
          </a:prstGeom>
        </p:spPr>
      </p:pic>
      <p:sp>
        <p:nvSpPr>
          <p:cNvPr id="37" name="角丸四角形 21">
            <a:extLst>
              <a:ext uri="{FF2B5EF4-FFF2-40B4-BE49-F238E27FC236}">
                <a16:creationId xmlns:a16="http://schemas.microsoft.com/office/drawing/2014/main" id="{82041DF8-1297-400D-9D8E-ACBF4E2DAE13}"/>
              </a:ext>
            </a:extLst>
          </p:cNvPr>
          <p:cNvSpPr/>
          <p:nvPr/>
        </p:nvSpPr>
        <p:spPr>
          <a:xfrm>
            <a:off x="6987704" y="3729545"/>
            <a:ext cx="1296000" cy="383846"/>
          </a:xfrm>
          <a:prstGeom prst="roundRect">
            <a:avLst>
              <a:gd name="adj" fmla="val 0"/>
            </a:avLst>
          </a:prstGeom>
          <a:solidFill>
            <a:srgbClr val="F28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64" tIns="61764" rIns="61764" bIns="61764"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YEL</a:t>
            </a:r>
            <a:r>
              <a:rPr kumimoji="1" lang="ja-JP" altLang="en-US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en-US" altLang="ja-JP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KEBAB</a:t>
            </a:r>
            <a:endParaRPr kumimoji="1" lang="ja-JP" altLang="en-US" dirty="0">
              <a:solidFill>
                <a:schemeClr val="bg1"/>
              </a:solidFill>
              <a:effectLst>
                <a:glow rad="127000">
                  <a:schemeClr val="tx1">
                    <a:alpha val="3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A6518E8D-9AAE-483C-8847-F50E3807A7A9}"/>
              </a:ext>
            </a:extLst>
          </p:cNvPr>
          <p:cNvSpPr txBox="1">
            <a:spLocks noChangeAspect="1"/>
          </p:cNvSpPr>
          <p:nvPr/>
        </p:nvSpPr>
        <p:spPr>
          <a:xfrm>
            <a:off x="6852688" y="4123730"/>
            <a:ext cx="1512000" cy="608743"/>
          </a:xfrm>
          <a:prstGeom prst="rect">
            <a:avLst/>
          </a:prstGeom>
          <a:noFill/>
          <a:effectLst>
            <a:glow rad="127000">
              <a:schemeClr val="tx1">
                <a:alpha val="0"/>
              </a:schemeClr>
            </a:glo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ケバブ　　　　　　ロングポテト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3" name="角丸四角形 21">
            <a:extLst>
              <a:ext uri="{FF2B5EF4-FFF2-40B4-BE49-F238E27FC236}">
                <a16:creationId xmlns:a16="http://schemas.microsoft.com/office/drawing/2014/main" id="{EDFEC5BA-7EDF-4475-A831-9FE327DB7A7A}"/>
              </a:ext>
            </a:extLst>
          </p:cNvPr>
          <p:cNvSpPr>
            <a:spLocks noChangeAspect="1"/>
          </p:cNvSpPr>
          <p:nvPr/>
        </p:nvSpPr>
        <p:spPr>
          <a:xfrm>
            <a:off x="252348" y="3709026"/>
            <a:ext cx="1296000" cy="383845"/>
          </a:xfrm>
          <a:prstGeom prst="roundRect">
            <a:avLst>
              <a:gd name="adj" fmla="val 0"/>
            </a:avLst>
          </a:prstGeom>
          <a:solidFill>
            <a:srgbClr val="F28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64" tIns="61764" rIns="61764" bIns="61764"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BLOOM</a:t>
            </a:r>
            <a:endParaRPr kumimoji="1" lang="ja-JP" altLang="en-US" dirty="0">
              <a:solidFill>
                <a:schemeClr val="bg1"/>
              </a:solidFill>
              <a:effectLst>
                <a:glow rad="127000">
                  <a:schemeClr val="tx1">
                    <a:alpha val="3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1458D6D1-7311-45CE-9A25-6A3CFA302DE7}"/>
              </a:ext>
            </a:extLst>
          </p:cNvPr>
          <p:cNvSpPr txBox="1">
            <a:spLocks/>
          </p:cNvSpPr>
          <p:nvPr/>
        </p:nvSpPr>
        <p:spPr>
          <a:xfrm>
            <a:off x="226927" y="4095746"/>
            <a:ext cx="1296000" cy="540000"/>
          </a:xfrm>
          <a:prstGeom prst="rect">
            <a:avLst/>
          </a:prstGeom>
          <a:noFill/>
          <a:effectLst>
            <a:glow rad="139700">
              <a:schemeClr val="tx1">
                <a:alpha val="40000"/>
              </a:schemeClr>
            </a:glo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クレープ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スムージー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角丸四角形 21">
            <a:extLst>
              <a:ext uri="{FF2B5EF4-FFF2-40B4-BE49-F238E27FC236}">
                <a16:creationId xmlns:a16="http://schemas.microsoft.com/office/drawing/2014/main" id="{628D4C3B-BE40-4E07-B6FE-40CF834212BF}"/>
              </a:ext>
            </a:extLst>
          </p:cNvPr>
          <p:cNvSpPr>
            <a:spLocks noChangeAspect="1"/>
          </p:cNvSpPr>
          <p:nvPr/>
        </p:nvSpPr>
        <p:spPr>
          <a:xfrm>
            <a:off x="945780" y="4920578"/>
            <a:ext cx="1296000" cy="383845"/>
          </a:xfrm>
          <a:prstGeom prst="roundRect">
            <a:avLst>
              <a:gd name="adj" fmla="val 0"/>
            </a:avLst>
          </a:prstGeom>
          <a:solidFill>
            <a:srgbClr val="F28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64" tIns="61764" rIns="61764" bIns="61764" rtlCol="0" anchor="ctr"/>
          <a:lstStyle/>
          <a:p>
            <a:pPr algn="ctr"/>
            <a:r>
              <a:rPr kumimoji="1" lang="en-US" altLang="ja-JP" sz="1600" dirty="0" err="1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Hidokebab</a:t>
            </a:r>
            <a:endParaRPr kumimoji="1" lang="ja-JP" altLang="en-US" sz="1600" dirty="0">
              <a:solidFill>
                <a:schemeClr val="bg1"/>
              </a:solidFill>
              <a:effectLst>
                <a:glow rad="127000">
                  <a:schemeClr val="tx1">
                    <a:alpha val="3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角丸四角形 21">
            <a:extLst>
              <a:ext uri="{FF2B5EF4-FFF2-40B4-BE49-F238E27FC236}">
                <a16:creationId xmlns:a16="http://schemas.microsoft.com/office/drawing/2014/main" id="{32114797-D2BC-4C03-B2B8-6D94BF00FA04}"/>
              </a:ext>
            </a:extLst>
          </p:cNvPr>
          <p:cNvSpPr>
            <a:spLocks noChangeAspect="1"/>
          </p:cNvSpPr>
          <p:nvPr/>
        </p:nvSpPr>
        <p:spPr>
          <a:xfrm>
            <a:off x="1622296" y="3709862"/>
            <a:ext cx="1296000" cy="383845"/>
          </a:xfrm>
          <a:prstGeom prst="roundRect">
            <a:avLst>
              <a:gd name="adj" fmla="val 0"/>
            </a:avLst>
          </a:prstGeom>
          <a:solidFill>
            <a:srgbClr val="F28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64" tIns="61764" rIns="61764" bIns="61764" rtlCol="0" anchor="ctr"/>
          <a:lstStyle/>
          <a:p>
            <a:pPr algn="ctr"/>
            <a:r>
              <a:rPr kumimoji="1" lang="en-US" altLang="ja-JP" sz="1600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&amp;</a:t>
            </a:r>
            <a:r>
              <a:rPr kumimoji="1" lang="en-US" altLang="ja-JP" sz="1600" dirty="0" err="1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m.kitchen</a:t>
            </a:r>
            <a:endParaRPr kumimoji="1" lang="ja-JP" altLang="en-US" sz="1600" dirty="0">
              <a:solidFill>
                <a:schemeClr val="bg1"/>
              </a:solidFill>
              <a:effectLst>
                <a:glow rad="127000">
                  <a:schemeClr val="tx1">
                    <a:alpha val="3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C05CAAB-0CE1-44A6-96C6-C4F68FB7E0F4}"/>
              </a:ext>
            </a:extLst>
          </p:cNvPr>
          <p:cNvSpPr>
            <a:spLocks noChangeAspect="1"/>
          </p:cNvSpPr>
          <p:nvPr/>
        </p:nvSpPr>
        <p:spPr>
          <a:xfrm>
            <a:off x="716280" y="2793828"/>
            <a:ext cx="1755000" cy="54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忍城址</a:t>
            </a:r>
          </a:p>
        </p:txBody>
      </p:sp>
      <p:sp>
        <p:nvSpPr>
          <p:cNvPr id="15" name="矢印: 山形 14">
            <a:extLst>
              <a:ext uri="{FF2B5EF4-FFF2-40B4-BE49-F238E27FC236}">
                <a16:creationId xmlns:a16="http://schemas.microsoft.com/office/drawing/2014/main" id="{259D68F9-C693-48D1-951D-C929B7A9255F}"/>
              </a:ext>
            </a:extLst>
          </p:cNvPr>
          <p:cNvSpPr/>
          <p:nvPr/>
        </p:nvSpPr>
        <p:spPr>
          <a:xfrm>
            <a:off x="138559" y="2893896"/>
            <a:ext cx="527638" cy="540000"/>
          </a:xfrm>
          <a:custGeom>
            <a:avLst/>
            <a:gdLst>
              <a:gd name="connsiteX0" fmla="*/ 0 w 720000"/>
              <a:gd name="connsiteY0" fmla="*/ 0 h 720000"/>
              <a:gd name="connsiteX1" fmla="*/ 527638 w 720000"/>
              <a:gd name="connsiteY1" fmla="*/ 0 h 720000"/>
              <a:gd name="connsiteX2" fmla="*/ 720000 w 720000"/>
              <a:gd name="connsiteY2" fmla="*/ 360000 h 720000"/>
              <a:gd name="connsiteX3" fmla="*/ 527638 w 720000"/>
              <a:gd name="connsiteY3" fmla="*/ 720000 h 720000"/>
              <a:gd name="connsiteX4" fmla="*/ 0 w 720000"/>
              <a:gd name="connsiteY4" fmla="*/ 720000 h 720000"/>
              <a:gd name="connsiteX5" fmla="*/ 192362 w 720000"/>
              <a:gd name="connsiteY5" fmla="*/ 360000 h 720000"/>
              <a:gd name="connsiteX6" fmla="*/ 0 w 720000"/>
              <a:gd name="connsiteY6" fmla="*/ 0 h 720000"/>
              <a:gd name="connsiteX0" fmla="*/ 0 w 527638"/>
              <a:gd name="connsiteY0" fmla="*/ 0 h 720000"/>
              <a:gd name="connsiteX1" fmla="*/ 527638 w 527638"/>
              <a:gd name="connsiteY1" fmla="*/ 0 h 720000"/>
              <a:gd name="connsiteX2" fmla="*/ 527638 w 527638"/>
              <a:gd name="connsiteY2" fmla="*/ 720000 h 720000"/>
              <a:gd name="connsiteX3" fmla="*/ 0 w 527638"/>
              <a:gd name="connsiteY3" fmla="*/ 720000 h 720000"/>
              <a:gd name="connsiteX4" fmla="*/ 192362 w 527638"/>
              <a:gd name="connsiteY4" fmla="*/ 360000 h 720000"/>
              <a:gd name="connsiteX5" fmla="*/ 0 w 527638"/>
              <a:gd name="connsiteY5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638" h="720000">
                <a:moveTo>
                  <a:pt x="0" y="0"/>
                </a:moveTo>
                <a:lnTo>
                  <a:pt x="527638" y="0"/>
                </a:lnTo>
                <a:lnTo>
                  <a:pt x="527638" y="720000"/>
                </a:lnTo>
                <a:lnTo>
                  <a:pt x="0" y="720000"/>
                </a:lnTo>
                <a:lnTo>
                  <a:pt x="192362" y="36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2" name="矢印: 山形 14">
            <a:extLst>
              <a:ext uri="{FF2B5EF4-FFF2-40B4-BE49-F238E27FC236}">
                <a16:creationId xmlns:a16="http://schemas.microsoft.com/office/drawing/2014/main" id="{6B0AE5EA-6B45-4577-BD3F-56649EAC880D}"/>
              </a:ext>
            </a:extLst>
          </p:cNvPr>
          <p:cNvSpPr/>
          <p:nvPr/>
        </p:nvSpPr>
        <p:spPr>
          <a:xfrm flipH="1">
            <a:off x="2521363" y="2889000"/>
            <a:ext cx="527638" cy="540000"/>
          </a:xfrm>
          <a:custGeom>
            <a:avLst/>
            <a:gdLst>
              <a:gd name="connsiteX0" fmla="*/ 0 w 720000"/>
              <a:gd name="connsiteY0" fmla="*/ 0 h 720000"/>
              <a:gd name="connsiteX1" fmla="*/ 527638 w 720000"/>
              <a:gd name="connsiteY1" fmla="*/ 0 h 720000"/>
              <a:gd name="connsiteX2" fmla="*/ 720000 w 720000"/>
              <a:gd name="connsiteY2" fmla="*/ 360000 h 720000"/>
              <a:gd name="connsiteX3" fmla="*/ 527638 w 720000"/>
              <a:gd name="connsiteY3" fmla="*/ 720000 h 720000"/>
              <a:gd name="connsiteX4" fmla="*/ 0 w 720000"/>
              <a:gd name="connsiteY4" fmla="*/ 720000 h 720000"/>
              <a:gd name="connsiteX5" fmla="*/ 192362 w 720000"/>
              <a:gd name="connsiteY5" fmla="*/ 360000 h 720000"/>
              <a:gd name="connsiteX6" fmla="*/ 0 w 720000"/>
              <a:gd name="connsiteY6" fmla="*/ 0 h 720000"/>
              <a:gd name="connsiteX0" fmla="*/ 0 w 527638"/>
              <a:gd name="connsiteY0" fmla="*/ 0 h 720000"/>
              <a:gd name="connsiteX1" fmla="*/ 527638 w 527638"/>
              <a:gd name="connsiteY1" fmla="*/ 0 h 720000"/>
              <a:gd name="connsiteX2" fmla="*/ 527638 w 527638"/>
              <a:gd name="connsiteY2" fmla="*/ 720000 h 720000"/>
              <a:gd name="connsiteX3" fmla="*/ 0 w 527638"/>
              <a:gd name="connsiteY3" fmla="*/ 720000 h 720000"/>
              <a:gd name="connsiteX4" fmla="*/ 192362 w 527638"/>
              <a:gd name="connsiteY4" fmla="*/ 360000 h 720000"/>
              <a:gd name="connsiteX5" fmla="*/ 0 w 527638"/>
              <a:gd name="connsiteY5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638" h="720000">
                <a:moveTo>
                  <a:pt x="0" y="0"/>
                </a:moveTo>
                <a:lnTo>
                  <a:pt x="527638" y="0"/>
                </a:lnTo>
                <a:lnTo>
                  <a:pt x="527638" y="720000"/>
                </a:lnTo>
                <a:lnTo>
                  <a:pt x="0" y="720000"/>
                </a:lnTo>
                <a:lnTo>
                  <a:pt x="192362" y="36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C54EEAF-FD95-4E4A-95C3-CB866E8B1917}"/>
              </a:ext>
            </a:extLst>
          </p:cNvPr>
          <p:cNvSpPr>
            <a:spLocks noChangeAspect="1"/>
          </p:cNvSpPr>
          <p:nvPr/>
        </p:nvSpPr>
        <p:spPr>
          <a:xfrm>
            <a:off x="7434720" y="2793828"/>
            <a:ext cx="1755000" cy="54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行田八幡神社</a:t>
            </a:r>
          </a:p>
        </p:txBody>
      </p:sp>
      <p:sp>
        <p:nvSpPr>
          <p:cNvPr id="64" name="矢印: 山形 14">
            <a:extLst>
              <a:ext uri="{FF2B5EF4-FFF2-40B4-BE49-F238E27FC236}">
                <a16:creationId xmlns:a16="http://schemas.microsoft.com/office/drawing/2014/main" id="{1CB74F17-EC5A-4D40-9BBC-857316A0943B}"/>
              </a:ext>
            </a:extLst>
          </p:cNvPr>
          <p:cNvSpPr/>
          <p:nvPr/>
        </p:nvSpPr>
        <p:spPr>
          <a:xfrm>
            <a:off x="6856999" y="2893896"/>
            <a:ext cx="527638" cy="540000"/>
          </a:xfrm>
          <a:custGeom>
            <a:avLst/>
            <a:gdLst>
              <a:gd name="connsiteX0" fmla="*/ 0 w 720000"/>
              <a:gd name="connsiteY0" fmla="*/ 0 h 720000"/>
              <a:gd name="connsiteX1" fmla="*/ 527638 w 720000"/>
              <a:gd name="connsiteY1" fmla="*/ 0 h 720000"/>
              <a:gd name="connsiteX2" fmla="*/ 720000 w 720000"/>
              <a:gd name="connsiteY2" fmla="*/ 360000 h 720000"/>
              <a:gd name="connsiteX3" fmla="*/ 527638 w 720000"/>
              <a:gd name="connsiteY3" fmla="*/ 720000 h 720000"/>
              <a:gd name="connsiteX4" fmla="*/ 0 w 720000"/>
              <a:gd name="connsiteY4" fmla="*/ 720000 h 720000"/>
              <a:gd name="connsiteX5" fmla="*/ 192362 w 720000"/>
              <a:gd name="connsiteY5" fmla="*/ 360000 h 720000"/>
              <a:gd name="connsiteX6" fmla="*/ 0 w 720000"/>
              <a:gd name="connsiteY6" fmla="*/ 0 h 720000"/>
              <a:gd name="connsiteX0" fmla="*/ 0 w 527638"/>
              <a:gd name="connsiteY0" fmla="*/ 0 h 720000"/>
              <a:gd name="connsiteX1" fmla="*/ 527638 w 527638"/>
              <a:gd name="connsiteY1" fmla="*/ 0 h 720000"/>
              <a:gd name="connsiteX2" fmla="*/ 527638 w 527638"/>
              <a:gd name="connsiteY2" fmla="*/ 720000 h 720000"/>
              <a:gd name="connsiteX3" fmla="*/ 0 w 527638"/>
              <a:gd name="connsiteY3" fmla="*/ 720000 h 720000"/>
              <a:gd name="connsiteX4" fmla="*/ 192362 w 527638"/>
              <a:gd name="connsiteY4" fmla="*/ 360000 h 720000"/>
              <a:gd name="connsiteX5" fmla="*/ 0 w 527638"/>
              <a:gd name="connsiteY5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638" h="720000">
                <a:moveTo>
                  <a:pt x="0" y="0"/>
                </a:moveTo>
                <a:lnTo>
                  <a:pt x="527638" y="0"/>
                </a:lnTo>
                <a:lnTo>
                  <a:pt x="527638" y="720000"/>
                </a:lnTo>
                <a:lnTo>
                  <a:pt x="0" y="720000"/>
                </a:lnTo>
                <a:lnTo>
                  <a:pt x="192362" y="36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5" name="矢印: 山形 14">
            <a:extLst>
              <a:ext uri="{FF2B5EF4-FFF2-40B4-BE49-F238E27FC236}">
                <a16:creationId xmlns:a16="http://schemas.microsoft.com/office/drawing/2014/main" id="{BA50D0F3-130F-438D-A3D3-E549EAC7B6C9}"/>
              </a:ext>
            </a:extLst>
          </p:cNvPr>
          <p:cNvSpPr/>
          <p:nvPr/>
        </p:nvSpPr>
        <p:spPr>
          <a:xfrm flipH="1">
            <a:off x="9239803" y="2889000"/>
            <a:ext cx="527638" cy="540000"/>
          </a:xfrm>
          <a:custGeom>
            <a:avLst/>
            <a:gdLst>
              <a:gd name="connsiteX0" fmla="*/ 0 w 720000"/>
              <a:gd name="connsiteY0" fmla="*/ 0 h 720000"/>
              <a:gd name="connsiteX1" fmla="*/ 527638 w 720000"/>
              <a:gd name="connsiteY1" fmla="*/ 0 h 720000"/>
              <a:gd name="connsiteX2" fmla="*/ 720000 w 720000"/>
              <a:gd name="connsiteY2" fmla="*/ 360000 h 720000"/>
              <a:gd name="connsiteX3" fmla="*/ 527638 w 720000"/>
              <a:gd name="connsiteY3" fmla="*/ 720000 h 720000"/>
              <a:gd name="connsiteX4" fmla="*/ 0 w 720000"/>
              <a:gd name="connsiteY4" fmla="*/ 720000 h 720000"/>
              <a:gd name="connsiteX5" fmla="*/ 192362 w 720000"/>
              <a:gd name="connsiteY5" fmla="*/ 360000 h 720000"/>
              <a:gd name="connsiteX6" fmla="*/ 0 w 720000"/>
              <a:gd name="connsiteY6" fmla="*/ 0 h 720000"/>
              <a:gd name="connsiteX0" fmla="*/ 0 w 527638"/>
              <a:gd name="connsiteY0" fmla="*/ 0 h 720000"/>
              <a:gd name="connsiteX1" fmla="*/ 527638 w 527638"/>
              <a:gd name="connsiteY1" fmla="*/ 0 h 720000"/>
              <a:gd name="connsiteX2" fmla="*/ 527638 w 527638"/>
              <a:gd name="connsiteY2" fmla="*/ 720000 h 720000"/>
              <a:gd name="connsiteX3" fmla="*/ 0 w 527638"/>
              <a:gd name="connsiteY3" fmla="*/ 720000 h 720000"/>
              <a:gd name="connsiteX4" fmla="*/ 192362 w 527638"/>
              <a:gd name="connsiteY4" fmla="*/ 360000 h 720000"/>
              <a:gd name="connsiteX5" fmla="*/ 0 w 527638"/>
              <a:gd name="connsiteY5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638" h="720000">
                <a:moveTo>
                  <a:pt x="0" y="0"/>
                </a:moveTo>
                <a:lnTo>
                  <a:pt x="527638" y="0"/>
                </a:lnTo>
                <a:lnTo>
                  <a:pt x="527638" y="720000"/>
                </a:lnTo>
                <a:lnTo>
                  <a:pt x="0" y="720000"/>
                </a:lnTo>
                <a:lnTo>
                  <a:pt x="192362" y="36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FD4F228-313F-4CB3-B945-7505EB701EBA}"/>
              </a:ext>
            </a:extLst>
          </p:cNvPr>
          <p:cNvSpPr/>
          <p:nvPr/>
        </p:nvSpPr>
        <p:spPr>
          <a:xfrm>
            <a:off x="178400" y="3526937"/>
            <a:ext cx="2830760" cy="26052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CDBD7B74-20BF-49EB-B11F-3C0F47D8865E}"/>
              </a:ext>
            </a:extLst>
          </p:cNvPr>
          <p:cNvSpPr/>
          <p:nvPr/>
        </p:nvSpPr>
        <p:spPr>
          <a:xfrm>
            <a:off x="6896840" y="3526938"/>
            <a:ext cx="2830760" cy="13810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タイトル 1">
            <a:extLst>
              <a:ext uri="{FF2B5EF4-FFF2-40B4-BE49-F238E27FC236}">
                <a16:creationId xmlns:a16="http://schemas.microsoft.com/office/drawing/2014/main" id="{6E33D6B2-D5AB-4AC8-97CA-910E9C25A19A}"/>
              </a:ext>
            </a:extLst>
          </p:cNvPr>
          <p:cNvSpPr txBox="1">
            <a:spLocks/>
          </p:cNvSpPr>
          <p:nvPr/>
        </p:nvSpPr>
        <p:spPr>
          <a:xfrm>
            <a:off x="946959" y="5298199"/>
            <a:ext cx="1296000" cy="540000"/>
          </a:xfrm>
          <a:prstGeom prst="rect">
            <a:avLst/>
          </a:prstGeom>
          <a:noFill/>
          <a:effectLst>
            <a:glow rad="139700">
              <a:schemeClr val="tx1">
                <a:alpha val="40000"/>
              </a:schemeClr>
            </a:glo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ケバブ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ロングポテト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タイトル 1">
            <a:extLst>
              <a:ext uri="{FF2B5EF4-FFF2-40B4-BE49-F238E27FC236}">
                <a16:creationId xmlns:a16="http://schemas.microsoft.com/office/drawing/2014/main" id="{62AC20EE-57C6-4251-984E-E2C42AC48C6A}"/>
              </a:ext>
            </a:extLst>
          </p:cNvPr>
          <p:cNvSpPr txBox="1">
            <a:spLocks/>
          </p:cNvSpPr>
          <p:nvPr/>
        </p:nvSpPr>
        <p:spPr>
          <a:xfrm>
            <a:off x="1622296" y="4092871"/>
            <a:ext cx="1296000" cy="540000"/>
          </a:xfrm>
          <a:prstGeom prst="rect">
            <a:avLst/>
          </a:prstGeom>
          <a:noFill/>
          <a:effectLst>
            <a:glow rad="139700">
              <a:schemeClr val="tx1">
                <a:alpha val="40000"/>
              </a:schemeClr>
            </a:glo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スパイスカレー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カレーサンド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70" name="図 69">
            <a:extLst>
              <a:ext uri="{FF2B5EF4-FFF2-40B4-BE49-F238E27FC236}">
                <a16:creationId xmlns:a16="http://schemas.microsoft.com/office/drawing/2014/main" id="{A78107BC-E6DD-49A8-A077-4C78C9928B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077" y="5008995"/>
            <a:ext cx="1865470" cy="1867196"/>
          </a:xfrm>
          <a:prstGeom prst="rect">
            <a:avLst/>
          </a:prstGeom>
        </p:spPr>
      </p:pic>
      <p:sp>
        <p:nvSpPr>
          <p:cNvPr id="29" name="角丸四角形 21">
            <a:extLst>
              <a:ext uri="{FF2B5EF4-FFF2-40B4-BE49-F238E27FC236}">
                <a16:creationId xmlns:a16="http://schemas.microsoft.com/office/drawing/2014/main" id="{66179B0E-EEA3-46A6-9805-8FBB5B44799B}"/>
              </a:ext>
            </a:extLst>
          </p:cNvPr>
          <p:cNvSpPr/>
          <p:nvPr/>
        </p:nvSpPr>
        <p:spPr>
          <a:xfrm>
            <a:off x="8357652" y="3729545"/>
            <a:ext cx="1296000" cy="383846"/>
          </a:xfrm>
          <a:prstGeom prst="roundRect">
            <a:avLst>
              <a:gd name="adj" fmla="val 0"/>
            </a:avLst>
          </a:prstGeom>
          <a:solidFill>
            <a:srgbClr val="F28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64" tIns="61764" rIns="61764" bIns="61764" rtlCol="0" anchor="ctr"/>
          <a:lstStyle/>
          <a:p>
            <a:pPr algn="ctr"/>
            <a:r>
              <a:rPr lang="en-US" altLang="ja-JP" sz="1600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cafe</a:t>
            </a:r>
            <a:r>
              <a:rPr lang="ja-JP" altLang="en-US" sz="1600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sz="1600" dirty="0">
                <a:solidFill>
                  <a:schemeClr val="bg1"/>
                </a:solidFill>
                <a:effectLst>
                  <a:glow rad="127000">
                    <a:schemeClr val="tx1">
                      <a:alpha val="3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fermata</a:t>
            </a: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6B6741E1-1115-48AF-A566-035B49A8F1BA}"/>
              </a:ext>
            </a:extLst>
          </p:cNvPr>
          <p:cNvSpPr txBox="1">
            <a:spLocks noChangeAspect="1"/>
          </p:cNvSpPr>
          <p:nvPr/>
        </p:nvSpPr>
        <p:spPr>
          <a:xfrm>
            <a:off x="8249652" y="4113391"/>
            <a:ext cx="1512000" cy="608743"/>
          </a:xfrm>
          <a:prstGeom prst="rect">
            <a:avLst/>
          </a:prstGeom>
          <a:noFill/>
          <a:effectLst>
            <a:glow rad="127000">
              <a:schemeClr val="tx1">
                <a:alpha val="0"/>
              </a:schemeClr>
            </a:glo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欧風カレー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glow rad="127000">
                    <a:schemeClr val="tx1">
                      <a:alpha val="10000"/>
                    </a:scheme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米粉パンケーキ</a:t>
            </a:r>
            <a:endParaRPr lang="en-US" altLang="ja-JP" sz="1400" dirty="0">
              <a:solidFill>
                <a:schemeClr val="bg1"/>
              </a:solidFill>
              <a:effectLst>
                <a:glow rad="127000">
                  <a:schemeClr val="tx1">
                    <a:alpha val="10000"/>
                  </a:schemeClr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489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60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UDP明朝 Medium</vt:lpstr>
      <vt:lpstr>HGP創英角ｺﾞｼｯｸUB</vt:lpstr>
      <vt:lpstr>游ゴシック</vt:lpstr>
      <vt:lpstr>游ゴシック Light</vt:lpstr>
      <vt:lpstr>Arial</vt:lpstr>
      <vt:lpstr>Bodoni MT Condensed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智弥 滝田</dc:creator>
  <cp:lastModifiedBy>中島　大貴</cp:lastModifiedBy>
  <cp:revision>76</cp:revision>
  <cp:lastPrinted>2025-10-01T04:10:34Z</cp:lastPrinted>
  <dcterms:created xsi:type="dcterms:W3CDTF">2024-03-14T02:55:19Z</dcterms:created>
  <dcterms:modified xsi:type="dcterms:W3CDTF">2025-10-06T00:46:12Z</dcterms:modified>
</cp:coreProperties>
</file>